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ítulo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Marcador de posición de texto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Marcador de posición de fecha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29" name="Marcador de posición de pie de página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Marcador de posición de número de diapositiva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n 3" descr="Gemini_Generated_Image_educando -la-atencion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7778" b="7602"/>
          <a:stretch>
            <a:fillRect/>
          </a:stretch>
        </p:blipFill>
        <p:spPr>
          <a:xfrm>
            <a:off x="-128905" y="-971550"/>
            <a:ext cx="12599035" cy="940181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167" y="1851025"/>
            <a:ext cx="11231033" cy="1470025"/>
          </a:xfrm>
        </p:spPr>
        <p:txBody>
          <a:bodyPr>
            <a:noAutofit/>
          </a:bodyPr>
          <a:p>
            <a:r>
              <a:rPr lang="en-US" altLang="es-MX" sz="55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Neurociencia</a:t>
            </a:r>
            <a:r>
              <a:rPr lang="es-SV" altLang="en-US" sz="55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es-MX" sz="55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y</a:t>
            </a:r>
            <a:r>
              <a:rPr lang="es-SV" altLang="en-US" sz="55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es-MX" sz="55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Aprendizaje</a:t>
            </a:r>
            <a:r>
              <a:rPr lang="es-SV" altLang="en-US" sz="55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es-MX" sz="55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Emocional</a:t>
            </a:r>
            <a:endParaRPr lang="en-US" altLang="es-MX" sz="55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98930" y="3960813"/>
            <a:ext cx="9144000" cy="1655762"/>
          </a:xfrm>
        </p:spPr>
        <p:txBody>
          <a:bodyPr/>
          <a:p>
            <a:pPr algn="ctr"/>
            <a:r>
              <a:rPr lang="en-US" altLang="es-MX" sz="2400" b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Georgia" panose="02040502050405020303" charset="0"/>
                <a:cs typeface="Georgia" panose="02040502050405020303" charset="0"/>
              </a:rPr>
              <a:t>Manual Pr</a:t>
            </a:r>
            <a:r>
              <a:rPr lang="en-US" altLang="en-US" sz="2400" b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es-MX" sz="2400" b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Georgia" panose="02040502050405020303" charset="0"/>
                <a:cs typeface="Georgia" panose="02040502050405020303" charset="0"/>
              </a:rPr>
              <a:t>ctico de Neuroaprendizaje para Docentes: Estrategias para </a:t>
            </a:r>
            <a:endParaRPr lang="en-US" altLang="es-MX" sz="2400" b="1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en-US" altLang="es-MX" sz="2400" b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Georgia" panose="02040502050405020303" charset="0"/>
                <a:cs typeface="Georgia" panose="02040502050405020303" charset="0"/>
              </a:rPr>
              <a:t>un Aula Emocionalmente Inteligente</a:t>
            </a:r>
            <a:endParaRPr lang="en-US" altLang="es-MX" sz="2400" b="1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0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287250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-4445"/>
            <a:ext cx="12291695" cy="683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0795" y="-635"/>
            <a:ext cx="12289155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96445" cy="683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-7620"/>
            <a:ext cx="12181840" cy="6865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1910" y="-56515"/>
            <a:ext cx="12233910" cy="6913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9263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0"/>
            <a:ext cx="1219327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635"/>
            <a:ext cx="1219263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635"/>
            <a:ext cx="1219263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Neurociencia_y_Aprendizaje_Emocional_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WPS Presentation</Application>
  <PresentationFormat>宽屏</PresentationFormat>
  <Paragraphs>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SimSun</vt:lpstr>
      <vt:lpstr>Wingdings</vt:lpstr>
      <vt:lpstr>Calibri Light</vt:lpstr>
      <vt:lpstr>Arial Unicode MS</vt:lpstr>
      <vt:lpstr>Microsoft YaHei</vt:lpstr>
      <vt:lpstr>Calibri</vt:lpstr>
      <vt:lpstr>Georgia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manul</dc:creator>
  <cp:lastModifiedBy>Edwin</cp:lastModifiedBy>
  <cp:revision>4</cp:revision>
  <dcterms:created xsi:type="dcterms:W3CDTF">2025-07-23T00:59:00Z</dcterms:created>
  <dcterms:modified xsi:type="dcterms:W3CDTF">2026-01-10T19:24:47Z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2058-12.2.0.23196</vt:lpwstr>
  </property>
  <property fmtid="{D5CDD505-2E9C-101B-9397-08002B2CF9AE}" pid="3" name="ICV">
    <vt:lpwstr>71A13E45282C4AE2B468439E3C4CF0CD_11</vt:lpwstr>
  </property>
</Properties>
</file>